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43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197"/>
  </p:normalViewPr>
  <p:slideViewPr>
    <p:cSldViewPr snapToGrid="0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892C3C-1DF9-AC48-8634-7B9C2C427F49}" type="doc">
      <dgm:prSet loTypeId="urn:microsoft.com/office/officeart/2005/8/layout/hierarchy2" loCatId="hierarchy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715A2B3-6B2D-B04E-ADBD-E640B6BC8B8E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Reduce carbon without reducing health</a:t>
          </a:r>
        </a:p>
      </dgm:t>
    </dgm:pt>
    <dgm:pt modelId="{61131FBF-1DC0-C34B-87A7-63C7CB8DDD58}" type="parTrans" cxnId="{80F14791-F964-C44B-A9E8-4E15546323E7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E286438C-846F-E94F-B1F9-AAD044A9AC1A}" type="sibTrans" cxnId="{80F14791-F964-C44B-A9E8-4E15546323E7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A205C556-9525-F74A-B2B7-657E5A76C630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Reduce activity</a:t>
          </a:r>
        </a:p>
      </dgm:t>
    </dgm:pt>
    <dgm:pt modelId="{7BF20957-0672-CB45-ACB5-9451554324C2}" type="parTrans" cxnId="{69DE15AA-6B9B-1D4C-A71F-1D45B9A1495C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14D52060-1D98-C148-AB8D-62E4BEE27D32}" type="sibTrans" cxnId="{69DE15AA-6B9B-1D4C-A71F-1D45B9A1495C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6F52D024-D4E6-1640-9AD6-901073624C25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Prevention</a:t>
          </a:r>
        </a:p>
      </dgm:t>
    </dgm:pt>
    <dgm:pt modelId="{A6873D17-20B5-4946-A26B-A4E3AF0AF047}" type="parTrans" cxnId="{AD37148E-127E-6346-8A99-D24E00D1D81F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59E13EE2-25C1-1044-8B32-C910689480F1}" type="sibTrans" cxnId="{AD37148E-127E-6346-8A99-D24E00D1D81F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C0C92B64-3A01-9941-AC0C-1F8EFCA6058F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Patient empowerment</a:t>
          </a:r>
        </a:p>
      </dgm:t>
    </dgm:pt>
    <dgm:pt modelId="{5B120750-4E21-2740-A32E-9C1017D722D6}" type="parTrans" cxnId="{AC98BDDB-6E35-9D42-BB3E-902CA3B9C645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8BBA7A3F-7F6B-1B4A-AFFB-80111C61EADF}" type="sibTrans" cxnId="{AC98BDDB-6E35-9D42-BB3E-902CA3B9C645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AA264998-E0F3-3747-AB26-37C36580E0A6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Reduce carbon intensity</a:t>
          </a:r>
        </a:p>
      </dgm:t>
    </dgm:pt>
    <dgm:pt modelId="{C182CE1E-EA46-EC4F-9EC0-2DD48EB01CCF}" type="parTrans" cxnId="{54F7CA59-A4B5-514B-887C-77FD287D9CD5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4F90F977-00AD-FE4F-B568-5E345FCC1665}" type="sibTrans" cxnId="{54F7CA59-A4B5-514B-887C-77FD287D9CD5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AED82BE3-9AB5-2641-BFC3-5474E4257439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Low carbon alternatives</a:t>
          </a:r>
        </a:p>
      </dgm:t>
    </dgm:pt>
    <dgm:pt modelId="{35625F34-B073-114B-8982-EFBC2D84583D}" type="parTrans" cxnId="{24ED3CA6-3AFC-3940-9555-2184D4CA01C2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7BFDC81E-657E-B24C-9654-B8679BCCAA17}" type="sibTrans" cxnId="{24ED3CA6-3AFC-3940-9555-2184D4CA01C2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C5786874-C1B1-174D-B6CC-27EA1733B917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Lean pathways </a:t>
          </a:r>
        </a:p>
      </dgm:t>
    </dgm:pt>
    <dgm:pt modelId="{D26DAC2C-90FE-8D4F-930D-B1C63A98D86F}" type="parTrans" cxnId="{54C93E9E-B165-E041-8B90-3E47F0B033CF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6CE0DBFC-9A7E-C245-901A-0802D32FCCAB}" type="sibTrans" cxnId="{54C93E9E-B165-E041-8B90-3E47F0B033CF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92250171-489F-0E4C-B7F1-B92EFD908C05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Operational resource use</a:t>
          </a:r>
        </a:p>
      </dgm:t>
    </dgm:pt>
    <dgm:pt modelId="{0FB38705-88D4-1044-9F07-27E36A8844C1}" type="parTrans" cxnId="{F72BAC02-410D-7E4A-AAB0-E2877A4A305B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8879E37E-4CAD-4541-9558-7A581548F705}" type="sibTrans" cxnId="{F72BAC02-410D-7E4A-AAB0-E2877A4A305B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DE558397-CC6A-C644-AB82-EDFE742DD92B}" type="pres">
      <dgm:prSet presAssocID="{9F892C3C-1DF9-AC48-8634-7B9C2C427F4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873D24A-ADB9-D042-A291-7CAC4B119009}" type="pres">
      <dgm:prSet presAssocID="{6715A2B3-6B2D-B04E-ADBD-E640B6BC8B8E}" presName="root1" presStyleCnt="0"/>
      <dgm:spPr/>
    </dgm:pt>
    <dgm:pt modelId="{F04B9699-ACB0-FE47-A6DA-3351A35138C7}" type="pres">
      <dgm:prSet presAssocID="{6715A2B3-6B2D-B04E-ADBD-E640B6BC8B8E}" presName="LevelOneTextNode" presStyleLbl="node0" presStyleIdx="0" presStyleCnt="1">
        <dgm:presLayoutVars>
          <dgm:chPref val="3"/>
        </dgm:presLayoutVars>
      </dgm:prSet>
      <dgm:spPr/>
    </dgm:pt>
    <dgm:pt modelId="{D38766F4-23A5-B74B-BDFE-BE77FC012984}" type="pres">
      <dgm:prSet presAssocID="{6715A2B3-6B2D-B04E-ADBD-E640B6BC8B8E}" presName="level2hierChild" presStyleCnt="0"/>
      <dgm:spPr/>
    </dgm:pt>
    <dgm:pt modelId="{7818B5FB-98B1-EC47-AB6C-3F04FF8F5F8A}" type="pres">
      <dgm:prSet presAssocID="{7BF20957-0672-CB45-ACB5-9451554324C2}" presName="conn2-1" presStyleLbl="parChTrans1D2" presStyleIdx="0" presStyleCnt="2"/>
      <dgm:spPr/>
    </dgm:pt>
    <dgm:pt modelId="{2E5B62FD-3260-1B46-828D-389C2F7741E4}" type="pres">
      <dgm:prSet presAssocID="{7BF20957-0672-CB45-ACB5-9451554324C2}" presName="connTx" presStyleLbl="parChTrans1D2" presStyleIdx="0" presStyleCnt="2"/>
      <dgm:spPr/>
    </dgm:pt>
    <dgm:pt modelId="{3DA02CE1-5D41-CD4A-A941-5E54A7E7A209}" type="pres">
      <dgm:prSet presAssocID="{A205C556-9525-F74A-B2B7-657E5A76C630}" presName="root2" presStyleCnt="0"/>
      <dgm:spPr/>
    </dgm:pt>
    <dgm:pt modelId="{B5DE997A-29D1-C24F-ABAF-8B412A21CA8B}" type="pres">
      <dgm:prSet presAssocID="{A205C556-9525-F74A-B2B7-657E5A76C630}" presName="LevelTwoTextNode" presStyleLbl="node2" presStyleIdx="0" presStyleCnt="2">
        <dgm:presLayoutVars>
          <dgm:chPref val="3"/>
        </dgm:presLayoutVars>
      </dgm:prSet>
      <dgm:spPr/>
    </dgm:pt>
    <dgm:pt modelId="{A5F37652-C51A-9344-8820-CA112B9DA015}" type="pres">
      <dgm:prSet presAssocID="{A205C556-9525-F74A-B2B7-657E5A76C630}" presName="level3hierChild" presStyleCnt="0"/>
      <dgm:spPr/>
    </dgm:pt>
    <dgm:pt modelId="{3FDB81BD-0E77-F441-98B4-0134F94FD21C}" type="pres">
      <dgm:prSet presAssocID="{A6873D17-20B5-4946-A26B-A4E3AF0AF047}" presName="conn2-1" presStyleLbl="parChTrans1D3" presStyleIdx="0" presStyleCnt="5"/>
      <dgm:spPr/>
    </dgm:pt>
    <dgm:pt modelId="{FEFD297D-CA7B-6A4C-9CEB-01F4C52B4A38}" type="pres">
      <dgm:prSet presAssocID="{A6873D17-20B5-4946-A26B-A4E3AF0AF047}" presName="connTx" presStyleLbl="parChTrans1D3" presStyleIdx="0" presStyleCnt="5"/>
      <dgm:spPr/>
    </dgm:pt>
    <dgm:pt modelId="{CB060D05-F29A-9547-94A9-E1C93CA64565}" type="pres">
      <dgm:prSet presAssocID="{6F52D024-D4E6-1640-9AD6-901073624C25}" presName="root2" presStyleCnt="0"/>
      <dgm:spPr/>
    </dgm:pt>
    <dgm:pt modelId="{A6765925-0C81-B942-955B-7BF243B817EC}" type="pres">
      <dgm:prSet presAssocID="{6F52D024-D4E6-1640-9AD6-901073624C25}" presName="LevelTwoTextNode" presStyleLbl="node3" presStyleIdx="0" presStyleCnt="5">
        <dgm:presLayoutVars>
          <dgm:chPref val="3"/>
        </dgm:presLayoutVars>
      </dgm:prSet>
      <dgm:spPr/>
    </dgm:pt>
    <dgm:pt modelId="{3CA9D43B-D298-3245-8864-C4CD747FA2E9}" type="pres">
      <dgm:prSet presAssocID="{6F52D024-D4E6-1640-9AD6-901073624C25}" presName="level3hierChild" presStyleCnt="0"/>
      <dgm:spPr/>
    </dgm:pt>
    <dgm:pt modelId="{35691641-E892-CE47-841B-209780ABA84F}" type="pres">
      <dgm:prSet presAssocID="{5B120750-4E21-2740-A32E-9C1017D722D6}" presName="conn2-1" presStyleLbl="parChTrans1D3" presStyleIdx="1" presStyleCnt="5"/>
      <dgm:spPr/>
    </dgm:pt>
    <dgm:pt modelId="{B1B22EE1-C708-F443-B1E3-3310996D83C9}" type="pres">
      <dgm:prSet presAssocID="{5B120750-4E21-2740-A32E-9C1017D722D6}" presName="connTx" presStyleLbl="parChTrans1D3" presStyleIdx="1" presStyleCnt="5"/>
      <dgm:spPr/>
    </dgm:pt>
    <dgm:pt modelId="{4D32365C-B001-9842-A3CE-1CC9D5EA14F8}" type="pres">
      <dgm:prSet presAssocID="{C0C92B64-3A01-9941-AC0C-1F8EFCA6058F}" presName="root2" presStyleCnt="0"/>
      <dgm:spPr/>
    </dgm:pt>
    <dgm:pt modelId="{857D7663-8BC5-B141-8CDB-F1995BD19728}" type="pres">
      <dgm:prSet presAssocID="{C0C92B64-3A01-9941-AC0C-1F8EFCA6058F}" presName="LevelTwoTextNode" presStyleLbl="node3" presStyleIdx="1" presStyleCnt="5">
        <dgm:presLayoutVars>
          <dgm:chPref val="3"/>
        </dgm:presLayoutVars>
      </dgm:prSet>
      <dgm:spPr/>
    </dgm:pt>
    <dgm:pt modelId="{5338B27F-7F5E-004F-9C9F-0720983A1AF9}" type="pres">
      <dgm:prSet presAssocID="{C0C92B64-3A01-9941-AC0C-1F8EFCA6058F}" presName="level3hierChild" presStyleCnt="0"/>
      <dgm:spPr/>
    </dgm:pt>
    <dgm:pt modelId="{5A674C47-7845-F24E-AD2F-0989BC6137B7}" type="pres">
      <dgm:prSet presAssocID="{D26DAC2C-90FE-8D4F-930D-B1C63A98D86F}" presName="conn2-1" presStyleLbl="parChTrans1D3" presStyleIdx="2" presStyleCnt="5"/>
      <dgm:spPr/>
    </dgm:pt>
    <dgm:pt modelId="{3D11B539-03E7-E546-BB63-413730B2C70A}" type="pres">
      <dgm:prSet presAssocID="{D26DAC2C-90FE-8D4F-930D-B1C63A98D86F}" presName="connTx" presStyleLbl="parChTrans1D3" presStyleIdx="2" presStyleCnt="5"/>
      <dgm:spPr/>
    </dgm:pt>
    <dgm:pt modelId="{DF5BCEAE-8618-2C4D-97B7-8B9189EF0CF6}" type="pres">
      <dgm:prSet presAssocID="{C5786874-C1B1-174D-B6CC-27EA1733B917}" presName="root2" presStyleCnt="0"/>
      <dgm:spPr/>
    </dgm:pt>
    <dgm:pt modelId="{C5A8E51A-D778-2C49-821F-A82D7B06C6CB}" type="pres">
      <dgm:prSet presAssocID="{C5786874-C1B1-174D-B6CC-27EA1733B917}" presName="LevelTwoTextNode" presStyleLbl="node3" presStyleIdx="2" presStyleCnt="5">
        <dgm:presLayoutVars>
          <dgm:chPref val="3"/>
        </dgm:presLayoutVars>
      </dgm:prSet>
      <dgm:spPr/>
    </dgm:pt>
    <dgm:pt modelId="{1F513572-F445-3341-BB41-7681B02267C2}" type="pres">
      <dgm:prSet presAssocID="{C5786874-C1B1-174D-B6CC-27EA1733B917}" presName="level3hierChild" presStyleCnt="0"/>
      <dgm:spPr/>
    </dgm:pt>
    <dgm:pt modelId="{FBECE7A7-E057-BC46-B9CE-8250783AE175}" type="pres">
      <dgm:prSet presAssocID="{C182CE1E-EA46-EC4F-9EC0-2DD48EB01CCF}" presName="conn2-1" presStyleLbl="parChTrans1D2" presStyleIdx="1" presStyleCnt="2"/>
      <dgm:spPr/>
    </dgm:pt>
    <dgm:pt modelId="{9C7802BD-F5CD-9244-8244-8734F7A69743}" type="pres">
      <dgm:prSet presAssocID="{C182CE1E-EA46-EC4F-9EC0-2DD48EB01CCF}" presName="connTx" presStyleLbl="parChTrans1D2" presStyleIdx="1" presStyleCnt="2"/>
      <dgm:spPr/>
    </dgm:pt>
    <dgm:pt modelId="{36D04630-1F57-944C-8134-DCD39D9393A0}" type="pres">
      <dgm:prSet presAssocID="{AA264998-E0F3-3747-AB26-37C36580E0A6}" presName="root2" presStyleCnt="0"/>
      <dgm:spPr/>
    </dgm:pt>
    <dgm:pt modelId="{83ACC167-4EAE-244E-8A1F-91C04549E6F7}" type="pres">
      <dgm:prSet presAssocID="{AA264998-E0F3-3747-AB26-37C36580E0A6}" presName="LevelTwoTextNode" presStyleLbl="node2" presStyleIdx="1" presStyleCnt="2">
        <dgm:presLayoutVars>
          <dgm:chPref val="3"/>
        </dgm:presLayoutVars>
      </dgm:prSet>
      <dgm:spPr/>
    </dgm:pt>
    <dgm:pt modelId="{A42A86FD-A777-0F45-A1B3-C0776C031203}" type="pres">
      <dgm:prSet presAssocID="{AA264998-E0F3-3747-AB26-37C36580E0A6}" presName="level3hierChild" presStyleCnt="0"/>
      <dgm:spPr/>
    </dgm:pt>
    <dgm:pt modelId="{6B6CA60C-954D-374A-AF62-5D6ED445DAF0}" type="pres">
      <dgm:prSet presAssocID="{35625F34-B073-114B-8982-EFBC2D84583D}" presName="conn2-1" presStyleLbl="parChTrans1D3" presStyleIdx="3" presStyleCnt="5"/>
      <dgm:spPr/>
    </dgm:pt>
    <dgm:pt modelId="{A8E1AE88-979B-6E49-8A64-18C455D75DE3}" type="pres">
      <dgm:prSet presAssocID="{35625F34-B073-114B-8982-EFBC2D84583D}" presName="connTx" presStyleLbl="parChTrans1D3" presStyleIdx="3" presStyleCnt="5"/>
      <dgm:spPr/>
    </dgm:pt>
    <dgm:pt modelId="{CD19B3A9-3CC4-C440-AE37-F7BB2E35EC48}" type="pres">
      <dgm:prSet presAssocID="{AED82BE3-9AB5-2641-BFC3-5474E4257439}" presName="root2" presStyleCnt="0"/>
      <dgm:spPr/>
    </dgm:pt>
    <dgm:pt modelId="{B7000C97-FD38-144B-B48D-AE8F8102190D}" type="pres">
      <dgm:prSet presAssocID="{AED82BE3-9AB5-2641-BFC3-5474E4257439}" presName="LevelTwoTextNode" presStyleLbl="node3" presStyleIdx="3" presStyleCnt="5">
        <dgm:presLayoutVars>
          <dgm:chPref val="3"/>
        </dgm:presLayoutVars>
      </dgm:prSet>
      <dgm:spPr/>
    </dgm:pt>
    <dgm:pt modelId="{C0C9010C-9957-F340-9A0F-877275F918B0}" type="pres">
      <dgm:prSet presAssocID="{AED82BE3-9AB5-2641-BFC3-5474E4257439}" presName="level3hierChild" presStyleCnt="0"/>
      <dgm:spPr/>
    </dgm:pt>
    <dgm:pt modelId="{3412B044-CDA5-344C-AC01-F006E2B13806}" type="pres">
      <dgm:prSet presAssocID="{0FB38705-88D4-1044-9F07-27E36A8844C1}" presName="conn2-1" presStyleLbl="parChTrans1D3" presStyleIdx="4" presStyleCnt="5"/>
      <dgm:spPr/>
    </dgm:pt>
    <dgm:pt modelId="{53C6043B-B72D-6D40-B6CD-00B19A2586DA}" type="pres">
      <dgm:prSet presAssocID="{0FB38705-88D4-1044-9F07-27E36A8844C1}" presName="connTx" presStyleLbl="parChTrans1D3" presStyleIdx="4" presStyleCnt="5"/>
      <dgm:spPr/>
    </dgm:pt>
    <dgm:pt modelId="{C2AC1660-6DC8-6C45-A522-2394F68146E2}" type="pres">
      <dgm:prSet presAssocID="{92250171-489F-0E4C-B7F1-B92EFD908C05}" presName="root2" presStyleCnt="0"/>
      <dgm:spPr/>
    </dgm:pt>
    <dgm:pt modelId="{09B9CD47-262F-D647-BA6D-AC49A45B33AB}" type="pres">
      <dgm:prSet presAssocID="{92250171-489F-0E4C-B7F1-B92EFD908C05}" presName="LevelTwoTextNode" presStyleLbl="node3" presStyleIdx="4" presStyleCnt="5">
        <dgm:presLayoutVars>
          <dgm:chPref val="3"/>
        </dgm:presLayoutVars>
      </dgm:prSet>
      <dgm:spPr/>
    </dgm:pt>
    <dgm:pt modelId="{70FE8808-9FC4-E946-89BA-66A492902602}" type="pres">
      <dgm:prSet presAssocID="{92250171-489F-0E4C-B7F1-B92EFD908C05}" presName="level3hierChild" presStyleCnt="0"/>
      <dgm:spPr/>
    </dgm:pt>
  </dgm:ptLst>
  <dgm:cxnLst>
    <dgm:cxn modelId="{F72BAC02-410D-7E4A-AAB0-E2877A4A305B}" srcId="{AA264998-E0F3-3747-AB26-37C36580E0A6}" destId="{92250171-489F-0E4C-B7F1-B92EFD908C05}" srcOrd="1" destOrd="0" parTransId="{0FB38705-88D4-1044-9F07-27E36A8844C1}" sibTransId="{8879E37E-4CAD-4541-9558-7A581548F705}"/>
    <dgm:cxn modelId="{9B6F9904-F178-3F4F-A00E-B689A88FF85B}" type="presOf" srcId="{A205C556-9525-F74A-B2B7-657E5A76C630}" destId="{B5DE997A-29D1-C24F-ABAF-8B412A21CA8B}" srcOrd="0" destOrd="0" presId="urn:microsoft.com/office/officeart/2005/8/layout/hierarchy2"/>
    <dgm:cxn modelId="{A859C814-1178-1641-9252-A35CA66F9AF1}" type="presOf" srcId="{C182CE1E-EA46-EC4F-9EC0-2DD48EB01CCF}" destId="{9C7802BD-F5CD-9244-8244-8734F7A69743}" srcOrd="1" destOrd="0" presId="urn:microsoft.com/office/officeart/2005/8/layout/hierarchy2"/>
    <dgm:cxn modelId="{17E3B417-2BB1-F34F-8ED6-A9BA900021A3}" type="presOf" srcId="{0FB38705-88D4-1044-9F07-27E36A8844C1}" destId="{53C6043B-B72D-6D40-B6CD-00B19A2586DA}" srcOrd="1" destOrd="0" presId="urn:microsoft.com/office/officeart/2005/8/layout/hierarchy2"/>
    <dgm:cxn modelId="{49C24120-E502-154F-B691-8E0BE269EF5C}" type="presOf" srcId="{A6873D17-20B5-4946-A26B-A4E3AF0AF047}" destId="{3FDB81BD-0E77-F441-98B4-0134F94FD21C}" srcOrd="0" destOrd="0" presId="urn:microsoft.com/office/officeart/2005/8/layout/hierarchy2"/>
    <dgm:cxn modelId="{D8D8FF2B-D7FE-EC48-A8C1-07CF271739C9}" type="presOf" srcId="{35625F34-B073-114B-8982-EFBC2D84583D}" destId="{6B6CA60C-954D-374A-AF62-5D6ED445DAF0}" srcOrd="0" destOrd="0" presId="urn:microsoft.com/office/officeart/2005/8/layout/hierarchy2"/>
    <dgm:cxn modelId="{BE54292C-3858-B442-ACAD-5D5BAD352A9E}" type="presOf" srcId="{C5786874-C1B1-174D-B6CC-27EA1733B917}" destId="{C5A8E51A-D778-2C49-821F-A82D7B06C6CB}" srcOrd="0" destOrd="0" presId="urn:microsoft.com/office/officeart/2005/8/layout/hierarchy2"/>
    <dgm:cxn modelId="{9302852D-13B5-0A4F-8145-D735DB5878C6}" type="presOf" srcId="{92250171-489F-0E4C-B7F1-B92EFD908C05}" destId="{09B9CD47-262F-D647-BA6D-AC49A45B33AB}" srcOrd="0" destOrd="0" presId="urn:microsoft.com/office/officeart/2005/8/layout/hierarchy2"/>
    <dgm:cxn modelId="{09684832-AD2F-A74D-BD9D-58160EE5F96F}" type="presOf" srcId="{6715A2B3-6B2D-B04E-ADBD-E640B6BC8B8E}" destId="{F04B9699-ACB0-FE47-A6DA-3351A35138C7}" srcOrd="0" destOrd="0" presId="urn:microsoft.com/office/officeart/2005/8/layout/hierarchy2"/>
    <dgm:cxn modelId="{2478733F-0F20-1042-81BC-2A46F26A093A}" type="presOf" srcId="{0FB38705-88D4-1044-9F07-27E36A8844C1}" destId="{3412B044-CDA5-344C-AC01-F006E2B13806}" srcOrd="0" destOrd="0" presId="urn:microsoft.com/office/officeart/2005/8/layout/hierarchy2"/>
    <dgm:cxn modelId="{BB3E5647-C7AC-2549-BD76-1EA20465C2C8}" type="presOf" srcId="{35625F34-B073-114B-8982-EFBC2D84583D}" destId="{A8E1AE88-979B-6E49-8A64-18C455D75DE3}" srcOrd="1" destOrd="0" presId="urn:microsoft.com/office/officeart/2005/8/layout/hierarchy2"/>
    <dgm:cxn modelId="{C2350D54-5837-0741-93FA-D7C28603C58E}" type="presOf" srcId="{AED82BE3-9AB5-2641-BFC3-5474E4257439}" destId="{B7000C97-FD38-144B-B48D-AE8F8102190D}" srcOrd="0" destOrd="0" presId="urn:microsoft.com/office/officeart/2005/8/layout/hierarchy2"/>
    <dgm:cxn modelId="{73BEBF58-660E-CF44-A031-78A2CF25D7C3}" type="presOf" srcId="{C182CE1E-EA46-EC4F-9EC0-2DD48EB01CCF}" destId="{FBECE7A7-E057-BC46-B9CE-8250783AE175}" srcOrd="0" destOrd="0" presId="urn:microsoft.com/office/officeart/2005/8/layout/hierarchy2"/>
    <dgm:cxn modelId="{54F7CA59-A4B5-514B-887C-77FD287D9CD5}" srcId="{6715A2B3-6B2D-B04E-ADBD-E640B6BC8B8E}" destId="{AA264998-E0F3-3747-AB26-37C36580E0A6}" srcOrd="1" destOrd="0" parTransId="{C182CE1E-EA46-EC4F-9EC0-2DD48EB01CCF}" sibTransId="{4F90F977-00AD-FE4F-B568-5E345FCC1665}"/>
    <dgm:cxn modelId="{4CB6575C-D3F4-C54A-8098-70CF6E893BA2}" type="presOf" srcId="{D26DAC2C-90FE-8D4F-930D-B1C63A98D86F}" destId="{3D11B539-03E7-E546-BB63-413730B2C70A}" srcOrd="1" destOrd="0" presId="urn:microsoft.com/office/officeart/2005/8/layout/hierarchy2"/>
    <dgm:cxn modelId="{C115E967-8CFD-5B45-8E11-87F32B8297EE}" type="presOf" srcId="{7BF20957-0672-CB45-ACB5-9451554324C2}" destId="{2E5B62FD-3260-1B46-828D-389C2F7741E4}" srcOrd="1" destOrd="0" presId="urn:microsoft.com/office/officeart/2005/8/layout/hierarchy2"/>
    <dgm:cxn modelId="{AD37148E-127E-6346-8A99-D24E00D1D81F}" srcId="{A205C556-9525-F74A-B2B7-657E5A76C630}" destId="{6F52D024-D4E6-1640-9AD6-901073624C25}" srcOrd="0" destOrd="0" parTransId="{A6873D17-20B5-4946-A26B-A4E3AF0AF047}" sibTransId="{59E13EE2-25C1-1044-8B32-C910689480F1}"/>
    <dgm:cxn modelId="{80F14791-F964-C44B-A9E8-4E15546323E7}" srcId="{9F892C3C-1DF9-AC48-8634-7B9C2C427F49}" destId="{6715A2B3-6B2D-B04E-ADBD-E640B6BC8B8E}" srcOrd="0" destOrd="0" parTransId="{61131FBF-1DC0-C34B-87A7-63C7CB8DDD58}" sibTransId="{E286438C-846F-E94F-B1F9-AAD044A9AC1A}"/>
    <dgm:cxn modelId="{54C93E9E-B165-E041-8B90-3E47F0B033CF}" srcId="{A205C556-9525-F74A-B2B7-657E5A76C630}" destId="{C5786874-C1B1-174D-B6CC-27EA1733B917}" srcOrd="2" destOrd="0" parTransId="{D26DAC2C-90FE-8D4F-930D-B1C63A98D86F}" sibTransId="{6CE0DBFC-9A7E-C245-901A-0802D32FCCAB}"/>
    <dgm:cxn modelId="{24303DA0-3A2D-4A44-834D-A8F6F4F8C69E}" type="presOf" srcId="{9F892C3C-1DF9-AC48-8634-7B9C2C427F49}" destId="{DE558397-CC6A-C644-AB82-EDFE742DD92B}" srcOrd="0" destOrd="0" presId="urn:microsoft.com/office/officeart/2005/8/layout/hierarchy2"/>
    <dgm:cxn modelId="{CB1CAAA0-D87C-1944-B587-6E080CF9DDB1}" type="presOf" srcId="{C0C92B64-3A01-9941-AC0C-1F8EFCA6058F}" destId="{857D7663-8BC5-B141-8CDB-F1995BD19728}" srcOrd="0" destOrd="0" presId="urn:microsoft.com/office/officeart/2005/8/layout/hierarchy2"/>
    <dgm:cxn modelId="{F38BC3A3-A526-2B46-8BC2-3F91F6474F04}" type="presOf" srcId="{A6873D17-20B5-4946-A26B-A4E3AF0AF047}" destId="{FEFD297D-CA7B-6A4C-9CEB-01F4C52B4A38}" srcOrd="1" destOrd="0" presId="urn:microsoft.com/office/officeart/2005/8/layout/hierarchy2"/>
    <dgm:cxn modelId="{24ED3CA6-3AFC-3940-9555-2184D4CA01C2}" srcId="{AA264998-E0F3-3747-AB26-37C36580E0A6}" destId="{AED82BE3-9AB5-2641-BFC3-5474E4257439}" srcOrd="0" destOrd="0" parTransId="{35625F34-B073-114B-8982-EFBC2D84583D}" sibTransId="{7BFDC81E-657E-B24C-9654-B8679BCCAA17}"/>
    <dgm:cxn modelId="{09BBB7A7-689C-EC45-8F28-B5BD9689211C}" type="presOf" srcId="{6F52D024-D4E6-1640-9AD6-901073624C25}" destId="{A6765925-0C81-B942-955B-7BF243B817EC}" srcOrd="0" destOrd="0" presId="urn:microsoft.com/office/officeart/2005/8/layout/hierarchy2"/>
    <dgm:cxn modelId="{69DE15AA-6B9B-1D4C-A71F-1D45B9A1495C}" srcId="{6715A2B3-6B2D-B04E-ADBD-E640B6BC8B8E}" destId="{A205C556-9525-F74A-B2B7-657E5A76C630}" srcOrd="0" destOrd="0" parTransId="{7BF20957-0672-CB45-ACB5-9451554324C2}" sibTransId="{14D52060-1D98-C148-AB8D-62E4BEE27D32}"/>
    <dgm:cxn modelId="{ED05AFB0-3C83-BF4F-BCD2-4D5018E97CF3}" type="presOf" srcId="{7BF20957-0672-CB45-ACB5-9451554324C2}" destId="{7818B5FB-98B1-EC47-AB6C-3F04FF8F5F8A}" srcOrd="0" destOrd="0" presId="urn:microsoft.com/office/officeart/2005/8/layout/hierarchy2"/>
    <dgm:cxn modelId="{E0D7AABB-6252-DC4A-B182-5F9BC7FD9726}" type="presOf" srcId="{5B120750-4E21-2740-A32E-9C1017D722D6}" destId="{B1B22EE1-C708-F443-B1E3-3310996D83C9}" srcOrd="1" destOrd="0" presId="urn:microsoft.com/office/officeart/2005/8/layout/hierarchy2"/>
    <dgm:cxn modelId="{AC98BDDB-6E35-9D42-BB3E-902CA3B9C645}" srcId="{A205C556-9525-F74A-B2B7-657E5A76C630}" destId="{C0C92B64-3A01-9941-AC0C-1F8EFCA6058F}" srcOrd="1" destOrd="0" parTransId="{5B120750-4E21-2740-A32E-9C1017D722D6}" sibTransId="{8BBA7A3F-7F6B-1B4A-AFFB-80111C61EADF}"/>
    <dgm:cxn modelId="{1C3B8BDF-35C8-BF43-B58F-CFB788E69ECF}" type="presOf" srcId="{5B120750-4E21-2740-A32E-9C1017D722D6}" destId="{35691641-E892-CE47-841B-209780ABA84F}" srcOrd="0" destOrd="0" presId="urn:microsoft.com/office/officeart/2005/8/layout/hierarchy2"/>
    <dgm:cxn modelId="{D70876F1-A5E3-8848-B97A-D5A339273CB7}" type="presOf" srcId="{AA264998-E0F3-3747-AB26-37C36580E0A6}" destId="{83ACC167-4EAE-244E-8A1F-91C04549E6F7}" srcOrd="0" destOrd="0" presId="urn:microsoft.com/office/officeart/2005/8/layout/hierarchy2"/>
    <dgm:cxn modelId="{08DE74F7-D4E2-6B43-BAB6-AB8E6AED7EE4}" type="presOf" srcId="{D26DAC2C-90FE-8D4F-930D-B1C63A98D86F}" destId="{5A674C47-7845-F24E-AD2F-0989BC6137B7}" srcOrd="0" destOrd="0" presId="urn:microsoft.com/office/officeart/2005/8/layout/hierarchy2"/>
    <dgm:cxn modelId="{62197196-E1DC-784C-B1FF-9D574AB71283}" type="presParOf" srcId="{DE558397-CC6A-C644-AB82-EDFE742DD92B}" destId="{F873D24A-ADB9-D042-A291-7CAC4B119009}" srcOrd="0" destOrd="0" presId="urn:microsoft.com/office/officeart/2005/8/layout/hierarchy2"/>
    <dgm:cxn modelId="{A03A8CD7-68AF-C543-8DBD-64E58E14954E}" type="presParOf" srcId="{F873D24A-ADB9-D042-A291-7CAC4B119009}" destId="{F04B9699-ACB0-FE47-A6DA-3351A35138C7}" srcOrd="0" destOrd="0" presId="urn:microsoft.com/office/officeart/2005/8/layout/hierarchy2"/>
    <dgm:cxn modelId="{DC03D6F0-FD94-1B4B-8892-CA64EAF82AD9}" type="presParOf" srcId="{F873D24A-ADB9-D042-A291-7CAC4B119009}" destId="{D38766F4-23A5-B74B-BDFE-BE77FC012984}" srcOrd="1" destOrd="0" presId="urn:microsoft.com/office/officeart/2005/8/layout/hierarchy2"/>
    <dgm:cxn modelId="{FE179131-CF33-5142-8EF4-325F274FEE8C}" type="presParOf" srcId="{D38766F4-23A5-B74B-BDFE-BE77FC012984}" destId="{7818B5FB-98B1-EC47-AB6C-3F04FF8F5F8A}" srcOrd="0" destOrd="0" presId="urn:microsoft.com/office/officeart/2005/8/layout/hierarchy2"/>
    <dgm:cxn modelId="{B77320AB-79E1-CB4A-8C28-0D936049A716}" type="presParOf" srcId="{7818B5FB-98B1-EC47-AB6C-3F04FF8F5F8A}" destId="{2E5B62FD-3260-1B46-828D-389C2F7741E4}" srcOrd="0" destOrd="0" presId="urn:microsoft.com/office/officeart/2005/8/layout/hierarchy2"/>
    <dgm:cxn modelId="{6889259B-9ABB-BC4D-8365-BCCDA9E113D0}" type="presParOf" srcId="{D38766F4-23A5-B74B-BDFE-BE77FC012984}" destId="{3DA02CE1-5D41-CD4A-A941-5E54A7E7A209}" srcOrd="1" destOrd="0" presId="urn:microsoft.com/office/officeart/2005/8/layout/hierarchy2"/>
    <dgm:cxn modelId="{F8915036-486F-9845-B2E0-198738A14B58}" type="presParOf" srcId="{3DA02CE1-5D41-CD4A-A941-5E54A7E7A209}" destId="{B5DE997A-29D1-C24F-ABAF-8B412A21CA8B}" srcOrd="0" destOrd="0" presId="urn:microsoft.com/office/officeart/2005/8/layout/hierarchy2"/>
    <dgm:cxn modelId="{4E07C9DA-82F2-C94B-A483-BE5645C495B0}" type="presParOf" srcId="{3DA02CE1-5D41-CD4A-A941-5E54A7E7A209}" destId="{A5F37652-C51A-9344-8820-CA112B9DA015}" srcOrd="1" destOrd="0" presId="urn:microsoft.com/office/officeart/2005/8/layout/hierarchy2"/>
    <dgm:cxn modelId="{A1748E26-0105-3345-882E-CC30AC4D2591}" type="presParOf" srcId="{A5F37652-C51A-9344-8820-CA112B9DA015}" destId="{3FDB81BD-0E77-F441-98B4-0134F94FD21C}" srcOrd="0" destOrd="0" presId="urn:microsoft.com/office/officeart/2005/8/layout/hierarchy2"/>
    <dgm:cxn modelId="{12601846-CC15-A443-8AE6-37C97198F8B4}" type="presParOf" srcId="{3FDB81BD-0E77-F441-98B4-0134F94FD21C}" destId="{FEFD297D-CA7B-6A4C-9CEB-01F4C52B4A38}" srcOrd="0" destOrd="0" presId="urn:microsoft.com/office/officeart/2005/8/layout/hierarchy2"/>
    <dgm:cxn modelId="{8AC25391-EB25-E744-897D-9A9D0585BCD1}" type="presParOf" srcId="{A5F37652-C51A-9344-8820-CA112B9DA015}" destId="{CB060D05-F29A-9547-94A9-E1C93CA64565}" srcOrd="1" destOrd="0" presId="urn:microsoft.com/office/officeart/2005/8/layout/hierarchy2"/>
    <dgm:cxn modelId="{07714FA6-9E99-D946-B97B-3A5A8EE3D46E}" type="presParOf" srcId="{CB060D05-F29A-9547-94A9-E1C93CA64565}" destId="{A6765925-0C81-B942-955B-7BF243B817EC}" srcOrd="0" destOrd="0" presId="urn:microsoft.com/office/officeart/2005/8/layout/hierarchy2"/>
    <dgm:cxn modelId="{83B8C03B-5CD5-3548-8E0F-52D57D198A25}" type="presParOf" srcId="{CB060D05-F29A-9547-94A9-E1C93CA64565}" destId="{3CA9D43B-D298-3245-8864-C4CD747FA2E9}" srcOrd="1" destOrd="0" presId="urn:microsoft.com/office/officeart/2005/8/layout/hierarchy2"/>
    <dgm:cxn modelId="{D0E5CFEC-1E1C-4F4D-939C-3A8CAEDCA219}" type="presParOf" srcId="{A5F37652-C51A-9344-8820-CA112B9DA015}" destId="{35691641-E892-CE47-841B-209780ABA84F}" srcOrd="2" destOrd="0" presId="urn:microsoft.com/office/officeart/2005/8/layout/hierarchy2"/>
    <dgm:cxn modelId="{104C8EE1-C251-CC42-A307-076271119E5B}" type="presParOf" srcId="{35691641-E892-CE47-841B-209780ABA84F}" destId="{B1B22EE1-C708-F443-B1E3-3310996D83C9}" srcOrd="0" destOrd="0" presId="urn:microsoft.com/office/officeart/2005/8/layout/hierarchy2"/>
    <dgm:cxn modelId="{E4E6044B-202F-1A46-9C2D-C2C1EB6928A2}" type="presParOf" srcId="{A5F37652-C51A-9344-8820-CA112B9DA015}" destId="{4D32365C-B001-9842-A3CE-1CC9D5EA14F8}" srcOrd="3" destOrd="0" presId="urn:microsoft.com/office/officeart/2005/8/layout/hierarchy2"/>
    <dgm:cxn modelId="{206317C5-7548-294B-A688-380236585CEF}" type="presParOf" srcId="{4D32365C-B001-9842-A3CE-1CC9D5EA14F8}" destId="{857D7663-8BC5-B141-8CDB-F1995BD19728}" srcOrd="0" destOrd="0" presId="urn:microsoft.com/office/officeart/2005/8/layout/hierarchy2"/>
    <dgm:cxn modelId="{42F3EB04-471A-004D-98F1-A3327A5E3E6C}" type="presParOf" srcId="{4D32365C-B001-9842-A3CE-1CC9D5EA14F8}" destId="{5338B27F-7F5E-004F-9C9F-0720983A1AF9}" srcOrd="1" destOrd="0" presId="urn:microsoft.com/office/officeart/2005/8/layout/hierarchy2"/>
    <dgm:cxn modelId="{9773E69D-835F-0548-8150-B66B7BF699BC}" type="presParOf" srcId="{A5F37652-C51A-9344-8820-CA112B9DA015}" destId="{5A674C47-7845-F24E-AD2F-0989BC6137B7}" srcOrd="4" destOrd="0" presId="urn:microsoft.com/office/officeart/2005/8/layout/hierarchy2"/>
    <dgm:cxn modelId="{B548A152-3BAE-A34E-B1ED-519E1D323744}" type="presParOf" srcId="{5A674C47-7845-F24E-AD2F-0989BC6137B7}" destId="{3D11B539-03E7-E546-BB63-413730B2C70A}" srcOrd="0" destOrd="0" presId="urn:microsoft.com/office/officeart/2005/8/layout/hierarchy2"/>
    <dgm:cxn modelId="{15F570BB-5864-3146-95A1-614CB9981FEA}" type="presParOf" srcId="{A5F37652-C51A-9344-8820-CA112B9DA015}" destId="{DF5BCEAE-8618-2C4D-97B7-8B9189EF0CF6}" srcOrd="5" destOrd="0" presId="urn:microsoft.com/office/officeart/2005/8/layout/hierarchy2"/>
    <dgm:cxn modelId="{19DFC130-46C7-B747-892C-DD36F4E73C0A}" type="presParOf" srcId="{DF5BCEAE-8618-2C4D-97B7-8B9189EF0CF6}" destId="{C5A8E51A-D778-2C49-821F-A82D7B06C6CB}" srcOrd="0" destOrd="0" presId="urn:microsoft.com/office/officeart/2005/8/layout/hierarchy2"/>
    <dgm:cxn modelId="{6B63B2A8-418A-9C44-8B2B-9807F43F8878}" type="presParOf" srcId="{DF5BCEAE-8618-2C4D-97B7-8B9189EF0CF6}" destId="{1F513572-F445-3341-BB41-7681B02267C2}" srcOrd="1" destOrd="0" presId="urn:microsoft.com/office/officeart/2005/8/layout/hierarchy2"/>
    <dgm:cxn modelId="{0652C1A1-432C-A940-B512-A12185B346FE}" type="presParOf" srcId="{D38766F4-23A5-B74B-BDFE-BE77FC012984}" destId="{FBECE7A7-E057-BC46-B9CE-8250783AE175}" srcOrd="2" destOrd="0" presId="urn:microsoft.com/office/officeart/2005/8/layout/hierarchy2"/>
    <dgm:cxn modelId="{D6B9C189-192A-E44A-BD64-E172C7F5475F}" type="presParOf" srcId="{FBECE7A7-E057-BC46-B9CE-8250783AE175}" destId="{9C7802BD-F5CD-9244-8244-8734F7A69743}" srcOrd="0" destOrd="0" presId="urn:microsoft.com/office/officeart/2005/8/layout/hierarchy2"/>
    <dgm:cxn modelId="{5347E79B-55E9-CF47-8CDC-5F00069C6D01}" type="presParOf" srcId="{D38766F4-23A5-B74B-BDFE-BE77FC012984}" destId="{36D04630-1F57-944C-8134-DCD39D9393A0}" srcOrd="3" destOrd="0" presId="urn:microsoft.com/office/officeart/2005/8/layout/hierarchy2"/>
    <dgm:cxn modelId="{E5FF49D1-DCB3-9B4B-9728-8F85338DB4D6}" type="presParOf" srcId="{36D04630-1F57-944C-8134-DCD39D9393A0}" destId="{83ACC167-4EAE-244E-8A1F-91C04549E6F7}" srcOrd="0" destOrd="0" presId="urn:microsoft.com/office/officeart/2005/8/layout/hierarchy2"/>
    <dgm:cxn modelId="{598D7D9D-90F7-9048-A34B-9929BE792E7C}" type="presParOf" srcId="{36D04630-1F57-944C-8134-DCD39D9393A0}" destId="{A42A86FD-A777-0F45-A1B3-C0776C031203}" srcOrd="1" destOrd="0" presId="urn:microsoft.com/office/officeart/2005/8/layout/hierarchy2"/>
    <dgm:cxn modelId="{80848D1E-19C4-644D-926C-5E20B4225960}" type="presParOf" srcId="{A42A86FD-A777-0F45-A1B3-C0776C031203}" destId="{6B6CA60C-954D-374A-AF62-5D6ED445DAF0}" srcOrd="0" destOrd="0" presId="urn:microsoft.com/office/officeart/2005/8/layout/hierarchy2"/>
    <dgm:cxn modelId="{58457C57-03C5-D449-888A-37764A9B4FCD}" type="presParOf" srcId="{6B6CA60C-954D-374A-AF62-5D6ED445DAF0}" destId="{A8E1AE88-979B-6E49-8A64-18C455D75DE3}" srcOrd="0" destOrd="0" presId="urn:microsoft.com/office/officeart/2005/8/layout/hierarchy2"/>
    <dgm:cxn modelId="{3965DD7E-F365-1144-B01B-6725519CD83C}" type="presParOf" srcId="{A42A86FD-A777-0F45-A1B3-C0776C031203}" destId="{CD19B3A9-3CC4-C440-AE37-F7BB2E35EC48}" srcOrd="1" destOrd="0" presId="urn:microsoft.com/office/officeart/2005/8/layout/hierarchy2"/>
    <dgm:cxn modelId="{B05794E7-C2F7-A948-8EE9-0364D911F838}" type="presParOf" srcId="{CD19B3A9-3CC4-C440-AE37-F7BB2E35EC48}" destId="{B7000C97-FD38-144B-B48D-AE8F8102190D}" srcOrd="0" destOrd="0" presId="urn:microsoft.com/office/officeart/2005/8/layout/hierarchy2"/>
    <dgm:cxn modelId="{F65D0596-1996-D842-8533-C7E35C4315B8}" type="presParOf" srcId="{CD19B3A9-3CC4-C440-AE37-F7BB2E35EC48}" destId="{C0C9010C-9957-F340-9A0F-877275F918B0}" srcOrd="1" destOrd="0" presId="urn:microsoft.com/office/officeart/2005/8/layout/hierarchy2"/>
    <dgm:cxn modelId="{BD473966-E9D2-AC4C-97DB-E5ADB7C957DD}" type="presParOf" srcId="{A42A86FD-A777-0F45-A1B3-C0776C031203}" destId="{3412B044-CDA5-344C-AC01-F006E2B13806}" srcOrd="2" destOrd="0" presId="urn:microsoft.com/office/officeart/2005/8/layout/hierarchy2"/>
    <dgm:cxn modelId="{CC4D17A6-2677-E946-BBC2-73C520CAC60D}" type="presParOf" srcId="{3412B044-CDA5-344C-AC01-F006E2B13806}" destId="{53C6043B-B72D-6D40-B6CD-00B19A2586DA}" srcOrd="0" destOrd="0" presId="urn:microsoft.com/office/officeart/2005/8/layout/hierarchy2"/>
    <dgm:cxn modelId="{65AD9D44-26F3-5140-A0E6-86A687DE4D5E}" type="presParOf" srcId="{A42A86FD-A777-0F45-A1B3-C0776C031203}" destId="{C2AC1660-6DC8-6C45-A522-2394F68146E2}" srcOrd="3" destOrd="0" presId="urn:microsoft.com/office/officeart/2005/8/layout/hierarchy2"/>
    <dgm:cxn modelId="{6918E0D3-8DA9-3942-8558-CC0E709D9400}" type="presParOf" srcId="{C2AC1660-6DC8-6C45-A522-2394F68146E2}" destId="{09B9CD47-262F-D647-BA6D-AC49A45B33AB}" srcOrd="0" destOrd="0" presId="urn:microsoft.com/office/officeart/2005/8/layout/hierarchy2"/>
    <dgm:cxn modelId="{4D4CE9C6-ADEA-3447-8017-8DF0F031B253}" type="presParOf" srcId="{C2AC1660-6DC8-6C45-A522-2394F68146E2}" destId="{70FE8808-9FC4-E946-89BA-66A49290260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B9699-ACB0-FE47-A6DA-3351A35138C7}">
      <dsp:nvSpPr>
        <dsp:cNvPr id="0" name=""/>
        <dsp:cNvSpPr/>
      </dsp:nvSpPr>
      <dsp:spPr>
        <a:xfrm>
          <a:off x="9953" y="2277658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libri"/>
              <a:cs typeface="Calibri"/>
            </a:rPr>
            <a:t>Reduce carbon without reducing health</a:t>
          </a:r>
        </a:p>
      </dsp:txBody>
      <dsp:txXfrm>
        <a:off x="35718" y="2303423"/>
        <a:ext cx="1707862" cy="828166"/>
      </dsp:txXfrm>
    </dsp:sp>
    <dsp:sp modelId="{7818B5FB-98B1-EC47-AB6C-3F04FF8F5F8A}">
      <dsp:nvSpPr>
        <dsp:cNvPr id="0" name=""/>
        <dsp:cNvSpPr/>
      </dsp:nvSpPr>
      <dsp:spPr>
        <a:xfrm rot="17945813">
          <a:off x="1397623" y="2069162"/>
          <a:ext cx="144720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447202" y="16062"/>
              </a:lnTo>
            </a:path>
          </a:pathLst>
        </a:custGeom>
        <a:noFill/>
        <a:ln w="63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alibri"/>
            <a:cs typeface="Calibri"/>
          </a:endParaRPr>
        </a:p>
      </dsp:txBody>
      <dsp:txXfrm>
        <a:off x="2085044" y="2049044"/>
        <a:ext cx="72360" cy="72360"/>
      </dsp:txXfrm>
    </dsp:sp>
    <dsp:sp modelId="{B5DE997A-29D1-C24F-ABAF-8B412A21CA8B}">
      <dsp:nvSpPr>
        <dsp:cNvPr id="0" name=""/>
        <dsp:cNvSpPr/>
      </dsp:nvSpPr>
      <dsp:spPr>
        <a:xfrm>
          <a:off x="2473103" y="1013094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libri"/>
              <a:cs typeface="Calibri"/>
            </a:rPr>
            <a:t>Reduce activity</a:t>
          </a:r>
        </a:p>
      </dsp:txBody>
      <dsp:txXfrm>
        <a:off x="2498868" y="1038859"/>
        <a:ext cx="1707862" cy="828166"/>
      </dsp:txXfrm>
    </dsp:sp>
    <dsp:sp modelId="{3FDB81BD-0E77-F441-98B4-0134F94FD21C}">
      <dsp:nvSpPr>
        <dsp:cNvPr id="0" name=""/>
        <dsp:cNvSpPr/>
      </dsp:nvSpPr>
      <dsp:spPr>
        <a:xfrm rot="18289469">
          <a:off x="3968194" y="931055"/>
          <a:ext cx="123236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232360" y="16062"/>
              </a:lnTo>
            </a:path>
          </a:pathLst>
        </a:custGeom>
        <a:noFill/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alibri"/>
            <a:cs typeface="Calibri"/>
          </a:endParaRPr>
        </a:p>
      </dsp:txBody>
      <dsp:txXfrm>
        <a:off x="4553565" y="916308"/>
        <a:ext cx="61618" cy="61618"/>
      </dsp:txXfrm>
    </dsp:sp>
    <dsp:sp modelId="{A6765925-0C81-B942-955B-7BF243B817EC}">
      <dsp:nvSpPr>
        <dsp:cNvPr id="0" name=""/>
        <dsp:cNvSpPr/>
      </dsp:nvSpPr>
      <dsp:spPr>
        <a:xfrm>
          <a:off x="4936253" y="1444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libri"/>
              <a:cs typeface="Calibri"/>
            </a:rPr>
            <a:t>Prevention</a:t>
          </a:r>
        </a:p>
      </dsp:txBody>
      <dsp:txXfrm>
        <a:off x="4962018" y="27209"/>
        <a:ext cx="1707862" cy="828166"/>
      </dsp:txXfrm>
    </dsp:sp>
    <dsp:sp modelId="{35691641-E892-CE47-841B-209780ABA84F}">
      <dsp:nvSpPr>
        <dsp:cNvPr id="0" name=""/>
        <dsp:cNvSpPr/>
      </dsp:nvSpPr>
      <dsp:spPr>
        <a:xfrm>
          <a:off x="4232496" y="1436881"/>
          <a:ext cx="70375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03757" y="16062"/>
              </a:lnTo>
            </a:path>
          </a:pathLst>
        </a:custGeom>
        <a:noFill/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alibri"/>
            <a:cs typeface="Calibri"/>
          </a:endParaRPr>
        </a:p>
      </dsp:txBody>
      <dsp:txXfrm>
        <a:off x="4566781" y="1435349"/>
        <a:ext cx="35187" cy="35187"/>
      </dsp:txXfrm>
    </dsp:sp>
    <dsp:sp modelId="{857D7663-8BC5-B141-8CDB-F1995BD19728}">
      <dsp:nvSpPr>
        <dsp:cNvPr id="0" name=""/>
        <dsp:cNvSpPr/>
      </dsp:nvSpPr>
      <dsp:spPr>
        <a:xfrm>
          <a:off x="4936253" y="1013094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libri"/>
              <a:cs typeface="Calibri"/>
            </a:rPr>
            <a:t>Patient empowerment</a:t>
          </a:r>
        </a:p>
      </dsp:txBody>
      <dsp:txXfrm>
        <a:off x="4962018" y="1038859"/>
        <a:ext cx="1707862" cy="828166"/>
      </dsp:txXfrm>
    </dsp:sp>
    <dsp:sp modelId="{5A674C47-7845-F24E-AD2F-0989BC6137B7}">
      <dsp:nvSpPr>
        <dsp:cNvPr id="0" name=""/>
        <dsp:cNvSpPr/>
      </dsp:nvSpPr>
      <dsp:spPr>
        <a:xfrm rot="3310531">
          <a:off x="3968194" y="1942706"/>
          <a:ext cx="123236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232360" y="16062"/>
              </a:lnTo>
            </a:path>
          </a:pathLst>
        </a:custGeom>
        <a:noFill/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alibri"/>
            <a:cs typeface="Calibri"/>
          </a:endParaRPr>
        </a:p>
      </dsp:txBody>
      <dsp:txXfrm>
        <a:off x="4553565" y="1927959"/>
        <a:ext cx="61618" cy="61618"/>
      </dsp:txXfrm>
    </dsp:sp>
    <dsp:sp modelId="{C5A8E51A-D778-2C49-821F-A82D7B06C6CB}">
      <dsp:nvSpPr>
        <dsp:cNvPr id="0" name=""/>
        <dsp:cNvSpPr/>
      </dsp:nvSpPr>
      <dsp:spPr>
        <a:xfrm>
          <a:off x="4936253" y="2024745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libri"/>
              <a:cs typeface="Calibri"/>
            </a:rPr>
            <a:t>Lean pathways </a:t>
          </a:r>
        </a:p>
      </dsp:txBody>
      <dsp:txXfrm>
        <a:off x="4962018" y="2050510"/>
        <a:ext cx="1707862" cy="828166"/>
      </dsp:txXfrm>
    </dsp:sp>
    <dsp:sp modelId="{FBECE7A7-E057-BC46-B9CE-8250783AE175}">
      <dsp:nvSpPr>
        <dsp:cNvPr id="0" name=""/>
        <dsp:cNvSpPr/>
      </dsp:nvSpPr>
      <dsp:spPr>
        <a:xfrm rot="3654187">
          <a:off x="1397623" y="3333726"/>
          <a:ext cx="144720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447202" y="16062"/>
              </a:lnTo>
            </a:path>
          </a:pathLst>
        </a:custGeom>
        <a:noFill/>
        <a:ln w="63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alibri"/>
            <a:cs typeface="Calibri"/>
          </a:endParaRPr>
        </a:p>
      </dsp:txBody>
      <dsp:txXfrm>
        <a:off x="2085044" y="3313608"/>
        <a:ext cx="72360" cy="72360"/>
      </dsp:txXfrm>
    </dsp:sp>
    <dsp:sp modelId="{83ACC167-4EAE-244E-8A1F-91C04549E6F7}">
      <dsp:nvSpPr>
        <dsp:cNvPr id="0" name=""/>
        <dsp:cNvSpPr/>
      </dsp:nvSpPr>
      <dsp:spPr>
        <a:xfrm>
          <a:off x="2473103" y="3542222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libri"/>
              <a:cs typeface="Calibri"/>
            </a:rPr>
            <a:t>Reduce carbon intensity</a:t>
          </a:r>
        </a:p>
      </dsp:txBody>
      <dsp:txXfrm>
        <a:off x="2498868" y="3567987"/>
        <a:ext cx="1707862" cy="828166"/>
      </dsp:txXfrm>
    </dsp:sp>
    <dsp:sp modelId="{6B6CA60C-954D-374A-AF62-5D6ED445DAF0}">
      <dsp:nvSpPr>
        <dsp:cNvPr id="0" name=""/>
        <dsp:cNvSpPr/>
      </dsp:nvSpPr>
      <dsp:spPr>
        <a:xfrm rot="19457599">
          <a:off x="4151035" y="3713095"/>
          <a:ext cx="86667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66679" y="16062"/>
              </a:lnTo>
            </a:path>
          </a:pathLst>
        </a:custGeom>
        <a:noFill/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alibri"/>
            <a:cs typeface="Calibri"/>
          </a:endParaRPr>
        </a:p>
      </dsp:txBody>
      <dsp:txXfrm>
        <a:off x="4562707" y="3707490"/>
        <a:ext cx="43333" cy="43333"/>
      </dsp:txXfrm>
    </dsp:sp>
    <dsp:sp modelId="{B7000C97-FD38-144B-B48D-AE8F8102190D}">
      <dsp:nvSpPr>
        <dsp:cNvPr id="0" name=""/>
        <dsp:cNvSpPr/>
      </dsp:nvSpPr>
      <dsp:spPr>
        <a:xfrm>
          <a:off x="4936253" y="3036396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libri"/>
              <a:cs typeface="Calibri"/>
            </a:rPr>
            <a:t>Low carbon alternatives</a:t>
          </a:r>
        </a:p>
      </dsp:txBody>
      <dsp:txXfrm>
        <a:off x="4962018" y="3062161"/>
        <a:ext cx="1707862" cy="828166"/>
      </dsp:txXfrm>
    </dsp:sp>
    <dsp:sp modelId="{3412B044-CDA5-344C-AC01-F006E2B13806}">
      <dsp:nvSpPr>
        <dsp:cNvPr id="0" name=""/>
        <dsp:cNvSpPr/>
      </dsp:nvSpPr>
      <dsp:spPr>
        <a:xfrm rot="2142401">
          <a:off x="4151035" y="4218920"/>
          <a:ext cx="86667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66679" y="16062"/>
              </a:lnTo>
            </a:path>
          </a:pathLst>
        </a:custGeom>
        <a:noFill/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alibri"/>
            <a:cs typeface="Calibri"/>
          </a:endParaRPr>
        </a:p>
      </dsp:txBody>
      <dsp:txXfrm>
        <a:off x="4562707" y="4213316"/>
        <a:ext cx="43333" cy="43333"/>
      </dsp:txXfrm>
    </dsp:sp>
    <dsp:sp modelId="{09B9CD47-262F-D647-BA6D-AC49A45B33AB}">
      <dsp:nvSpPr>
        <dsp:cNvPr id="0" name=""/>
        <dsp:cNvSpPr/>
      </dsp:nvSpPr>
      <dsp:spPr>
        <a:xfrm>
          <a:off x="4936253" y="4048047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libri"/>
              <a:cs typeface="Calibri"/>
            </a:rPr>
            <a:t>Operational resource use</a:t>
          </a:r>
        </a:p>
      </dsp:txBody>
      <dsp:txXfrm>
        <a:off x="4962018" y="4073812"/>
        <a:ext cx="1707862" cy="828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74325-5D96-A74F-885E-8682D0F77BAF}" type="datetimeFigureOut">
              <a:rPr lang="en-US" smtClean="0"/>
              <a:t>4/1/23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8249B-2A0D-4245-BD1F-165C47AD1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21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D5F23-1B4D-9E40-BE18-D15A63E8E7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0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273AE-EE78-8C5E-9D9B-1C80D4521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EFA0D6-D991-99AC-F2E1-A2866CBF56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FED69-9BC1-90E9-599A-02F29BEE7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1357-5ECF-8046-8DB1-D6AE378F06DE}" type="datetimeFigureOut">
              <a:rPr lang="en-US" smtClean="0"/>
              <a:t>4/1/23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2CF94-DB7C-8659-DBEA-A4D2C1F3A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C99C0-351D-2505-DD01-771EE6ECA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9F07-A5B5-684A-B802-B5BED8678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357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3D594-541D-9436-2F05-0443EC291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689A15-5282-22E6-D06A-06CFF2FB4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37C4D-830C-92F9-8CE7-C7BE3BD51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1357-5ECF-8046-8DB1-D6AE378F06DE}" type="datetimeFigureOut">
              <a:rPr lang="en-US" smtClean="0"/>
              <a:t>4/1/23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81BA1-0A26-23EC-E75A-9B17A121D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D4CF0A-8097-2C03-420D-98C9F3CDC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9F07-A5B5-684A-B802-B5BED8678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77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8FF96A-C106-19CC-EB82-84A005880A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85EB6E-96A2-9BF1-3F0B-9D31B0C89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A7F5B-6220-00CB-38FE-563FE044C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1357-5ECF-8046-8DB1-D6AE378F06DE}" type="datetimeFigureOut">
              <a:rPr lang="en-US" smtClean="0"/>
              <a:t>4/1/23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13A55-25EA-9DC5-2CE5-3BBEA7FA5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387B5-2956-336C-0C70-E64B4167A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9F07-A5B5-684A-B802-B5BED8678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01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D6C5-FBDA-6568-8744-3AB6DDF2E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1A091-52CB-D571-3696-A569B2910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F40B2-7C33-0773-E2F8-E63F610CB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1357-5ECF-8046-8DB1-D6AE378F06DE}" type="datetimeFigureOut">
              <a:rPr lang="en-US" smtClean="0"/>
              <a:t>4/1/23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A7C69-14D6-8260-4B50-48E611EC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C275A-D024-2880-2C7D-862490880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9F07-A5B5-684A-B802-B5BED8678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22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17CE6-96DC-FB19-DFA9-2454FA15A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7690CA-D35D-8754-DEAE-3A3F5FB6F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80AF3-5FAE-695F-D95D-99CA03442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1357-5ECF-8046-8DB1-D6AE378F06DE}" type="datetimeFigureOut">
              <a:rPr lang="en-US" smtClean="0"/>
              <a:t>4/1/23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9B30E-339D-1AFB-78F4-EF1A2FB60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8BA6D-6495-DB82-1E57-58D62F182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9F07-A5B5-684A-B802-B5BED8678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89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F2B0A-339E-95B3-76AC-233200B3E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08E8D-5E25-700A-F550-27DC9A10BF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991E80-45C9-B820-7937-CF0EAF9574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1942A-238F-6F7F-BC90-5BB001392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1357-5ECF-8046-8DB1-D6AE378F06DE}" type="datetimeFigureOut">
              <a:rPr lang="en-US" smtClean="0"/>
              <a:t>4/1/23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B5413A-1EC6-67CD-D8B5-54264C1B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E148EC-5B0D-C1A2-C52A-31B6194A5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9F07-A5B5-684A-B802-B5BED8678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382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79F43-E3DA-A85B-2695-69C72099C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778925-485B-4DFF-D6CC-BDE99DDB2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79A53-7E91-D493-A4BF-D2B092B58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E7F521-9451-7A85-431A-0D9CDC4CBE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38CE6B-34AE-E280-AC16-9D1160B160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CDEBC-B9DC-F959-5999-E81AFC675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1357-5ECF-8046-8DB1-D6AE378F06DE}" type="datetimeFigureOut">
              <a:rPr lang="en-US" smtClean="0"/>
              <a:t>4/1/23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23802B-7E9C-4523-8E99-847F0DCC3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1DEB25-270D-FAE3-8783-5A3256FE2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9F07-A5B5-684A-B802-B5BED8678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43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4BEC4-07BF-C74F-6808-FA1D40709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D0769B-0BF2-658C-B8AA-8F5D7739A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1357-5ECF-8046-8DB1-D6AE378F06DE}" type="datetimeFigureOut">
              <a:rPr lang="en-US" smtClean="0"/>
              <a:t>4/1/23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33AAE9-F513-5703-87D7-BE68A3191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6DA596-C008-C739-18B0-386C1A0C7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9F07-A5B5-684A-B802-B5BED8678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87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644528-FB75-0833-8879-BA4C1D1A1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1357-5ECF-8046-8DB1-D6AE378F06DE}" type="datetimeFigureOut">
              <a:rPr lang="en-US" smtClean="0"/>
              <a:t>4/1/23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D7B655-E50E-E5C5-CFCA-0698F370E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AC9D1B-8831-BA50-0619-F8FECB2E9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9F07-A5B5-684A-B802-B5BED8678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875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8A441-DE77-FF30-222A-66F04217B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228F0-837B-539D-BE1E-3A731C466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E23284-9F96-08B6-D54F-64DD9E05B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5DF4FB-B55B-FB2A-C8F5-DCCB8139C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1357-5ECF-8046-8DB1-D6AE378F06DE}" type="datetimeFigureOut">
              <a:rPr lang="en-US" smtClean="0"/>
              <a:t>4/1/23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A02443-1371-7731-81D1-1BFCE6B7E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7B4F7-4964-A45D-A1C7-8C6B139C5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9F07-A5B5-684A-B802-B5BED8678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30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78E3A-1033-D923-1E1C-A1813E2E2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F756B1-9E96-6606-E82A-1E77DB104A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E7E600-47AA-4D3B-1050-BFCB3938F0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9B9605-989C-C94B-0581-430C87B01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1357-5ECF-8046-8DB1-D6AE378F06DE}" type="datetimeFigureOut">
              <a:rPr lang="en-US" smtClean="0"/>
              <a:t>4/1/23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8B01B1-A1D7-AD30-BE81-F06A3E898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F05B4B-4F6A-2A89-237A-A90335CB0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9F07-A5B5-684A-B802-B5BED8678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8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B3E14B-7924-4B29-AE4C-4CFF5E7B4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F0766-D3C4-E194-2DFE-A8C770516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D27B6-7443-2422-2434-DCF9571B35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A1357-5ECF-8046-8DB1-D6AE378F06DE}" type="datetimeFigureOut">
              <a:rPr lang="en-US" smtClean="0"/>
              <a:t>4/1/23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5921A-D17E-FBB5-A8B7-B9076D0FD1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03C0C-0D80-7C68-5CBA-AE8D1A7112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69F07-A5B5-684A-B802-B5BED8678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01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453941" y="141819"/>
            <a:ext cx="11284117" cy="77864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dirty="0"/>
              <a:t>Applying the principles of sustainable healthcare to </a:t>
            </a:r>
            <a:r>
              <a:rPr lang="en-US" sz="3200" b="1" dirty="0" err="1"/>
              <a:t>anaesthetics</a:t>
            </a:r>
            <a:r>
              <a:rPr lang="en-US" sz="3200" b="1" dirty="0"/>
              <a:t>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910680" y="1482438"/>
          <a:ext cx="6705600" cy="4929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652" name="TextBox 7"/>
          <p:cNvSpPr txBox="1">
            <a:spLocks noChangeArrowheads="1"/>
          </p:cNvSpPr>
          <p:nvPr/>
        </p:nvSpPr>
        <p:spPr bwMode="auto">
          <a:xfrm>
            <a:off x="1905000" y="3039776"/>
            <a:ext cx="1676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000000"/>
                </a:solidFill>
              </a:rPr>
              <a:t>Outcome needed</a:t>
            </a:r>
          </a:p>
        </p:txBody>
      </p:sp>
      <p:sp>
        <p:nvSpPr>
          <p:cNvPr id="27653" name="TextBox 10"/>
          <p:cNvSpPr txBox="1">
            <a:spLocks noChangeArrowheads="1"/>
          </p:cNvSpPr>
          <p:nvPr/>
        </p:nvSpPr>
        <p:spPr bwMode="auto">
          <a:xfrm>
            <a:off x="6630989" y="1053813"/>
            <a:ext cx="2143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000000"/>
                </a:solidFill>
              </a:rPr>
              <a:t>Secondary drivers</a:t>
            </a:r>
          </a:p>
        </p:txBody>
      </p:sp>
      <p:sp>
        <p:nvSpPr>
          <p:cNvPr id="27654" name="TextBox 11"/>
          <p:cNvSpPr txBox="1">
            <a:spLocks noChangeArrowheads="1"/>
          </p:cNvSpPr>
          <p:nvPr/>
        </p:nvSpPr>
        <p:spPr bwMode="auto">
          <a:xfrm>
            <a:off x="4419600" y="2026952"/>
            <a:ext cx="167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000000"/>
                </a:solidFill>
              </a:rPr>
              <a:t>Primary driver</a:t>
            </a:r>
          </a:p>
        </p:txBody>
      </p:sp>
      <p:sp>
        <p:nvSpPr>
          <p:cNvPr id="27655" name="TextBox 12"/>
          <p:cNvSpPr txBox="1">
            <a:spLocks noChangeArrowheads="1"/>
          </p:cNvSpPr>
          <p:nvPr/>
        </p:nvSpPr>
        <p:spPr bwMode="auto">
          <a:xfrm>
            <a:off x="4419600" y="4566952"/>
            <a:ext cx="167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000000"/>
                </a:solidFill>
              </a:rPr>
              <a:t>Primary driver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32735" y="6232771"/>
            <a:ext cx="3703638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1400" i="1" dirty="0">
                <a:solidFill>
                  <a:srgbClr val="000000"/>
                </a:solidFill>
              </a:rPr>
              <a:t>Mortimer-F. The Sustainable Physician </a:t>
            </a:r>
            <a:endParaRPr lang="en-US" sz="1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5000"/>
              </a:lnSpc>
            </a:pPr>
            <a:r>
              <a:rPr lang="en-US" sz="1400" i="1" dirty="0">
                <a:solidFill>
                  <a:srgbClr val="000000"/>
                </a:solidFill>
              </a:rPr>
              <a:t>Clinical Medicine 2010, Vol 10, No 2: 110–11</a:t>
            </a:r>
          </a:p>
        </p:txBody>
      </p:sp>
      <p:sp>
        <p:nvSpPr>
          <p:cNvPr id="10" name="Left Arrow Callout 9"/>
          <p:cNvSpPr>
            <a:spLocks noChangeArrowheads="1"/>
          </p:cNvSpPr>
          <p:nvPr/>
        </p:nvSpPr>
        <p:spPr bwMode="auto">
          <a:xfrm>
            <a:off x="8402637" y="3448561"/>
            <a:ext cx="2919792" cy="878678"/>
          </a:xfrm>
          <a:prstGeom prst="leftArrowCallout">
            <a:avLst>
              <a:gd name="adj1" fmla="val 25000"/>
              <a:gd name="adj2" fmla="val 25000"/>
              <a:gd name="adj3" fmla="val 24999"/>
              <a:gd name="adj4" fmla="val 77722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Streamline pre-operative assessment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Streamline admissions process and pathway through theatre</a:t>
            </a:r>
          </a:p>
        </p:txBody>
      </p:sp>
      <p:sp>
        <p:nvSpPr>
          <p:cNvPr id="11" name="Left Arrow Callout 10"/>
          <p:cNvSpPr>
            <a:spLocks noChangeArrowheads="1"/>
          </p:cNvSpPr>
          <p:nvPr/>
        </p:nvSpPr>
        <p:spPr bwMode="auto">
          <a:xfrm>
            <a:off x="8438019" y="2469867"/>
            <a:ext cx="2884410" cy="878678"/>
          </a:xfrm>
          <a:prstGeom prst="leftArrowCallout">
            <a:avLst>
              <a:gd name="adj1" fmla="val 25000"/>
              <a:gd name="adj2" fmla="val 25000"/>
              <a:gd name="adj3" fmla="val 24999"/>
              <a:gd name="adj4" fmla="val 77722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 err="1">
                <a:solidFill>
                  <a:srgbClr val="660066"/>
                </a:solidFill>
              </a:rPr>
              <a:t>Optimise</a:t>
            </a:r>
            <a:r>
              <a:rPr lang="en-US" sz="1000" dirty="0">
                <a:solidFill>
                  <a:srgbClr val="660066"/>
                </a:solidFill>
              </a:rPr>
              <a:t>  pre-habilitation e.g. smoking, weight, diabetes control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Offer alternative </a:t>
            </a:r>
            <a:r>
              <a:rPr lang="en-US" sz="1000" dirty="0" err="1">
                <a:solidFill>
                  <a:srgbClr val="660066"/>
                </a:solidFill>
              </a:rPr>
              <a:t>anaesthetic</a:t>
            </a:r>
            <a:r>
              <a:rPr lang="en-US" sz="1000" dirty="0">
                <a:solidFill>
                  <a:srgbClr val="660066"/>
                </a:solidFill>
              </a:rPr>
              <a:t> options when appropriate</a:t>
            </a:r>
          </a:p>
        </p:txBody>
      </p:sp>
      <p:sp>
        <p:nvSpPr>
          <p:cNvPr id="12" name="Left Arrow Callout 11"/>
          <p:cNvSpPr>
            <a:spLocks noChangeArrowheads="1"/>
          </p:cNvSpPr>
          <p:nvPr/>
        </p:nvSpPr>
        <p:spPr bwMode="auto">
          <a:xfrm>
            <a:off x="8438018" y="1436662"/>
            <a:ext cx="2884410" cy="899853"/>
          </a:xfrm>
          <a:prstGeom prst="leftArrowCallout">
            <a:avLst>
              <a:gd name="adj1" fmla="val 25000"/>
              <a:gd name="adj2" fmla="val 25000"/>
              <a:gd name="adj3" fmla="val 24999"/>
              <a:gd name="adj4" fmla="val 77722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Improved use of local and regional </a:t>
            </a:r>
            <a:r>
              <a:rPr lang="en-US" sz="1000" dirty="0" err="1">
                <a:solidFill>
                  <a:srgbClr val="660066"/>
                </a:solidFill>
              </a:rPr>
              <a:t>anaesthesia</a:t>
            </a:r>
            <a:r>
              <a:rPr lang="en-US" sz="1000" dirty="0">
                <a:solidFill>
                  <a:srgbClr val="660066"/>
                </a:solidFill>
              </a:rPr>
              <a:t> when appropriate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Multi-disciplinary meetings to avoid surgery when high risk to patient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Warm and. Pain free post op</a:t>
            </a:r>
          </a:p>
        </p:txBody>
      </p:sp>
      <p:sp>
        <p:nvSpPr>
          <p:cNvPr id="13" name="Left Arrow Callout 12"/>
          <p:cNvSpPr>
            <a:spLocks noChangeArrowheads="1"/>
          </p:cNvSpPr>
          <p:nvPr/>
        </p:nvSpPr>
        <p:spPr bwMode="auto">
          <a:xfrm>
            <a:off x="8438018" y="5421339"/>
            <a:ext cx="2919793" cy="902976"/>
          </a:xfrm>
          <a:prstGeom prst="leftArrowCallout">
            <a:avLst>
              <a:gd name="adj1" fmla="val 25000"/>
              <a:gd name="adj2" fmla="val 25000"/>
              <a:gd name="adj3" fmla="val 24999"/>
              <a:gd name="adj4" fmla="val 77722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Ensure equipment turned off overnight and at weekends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Capture volatile </a:t>
            </a:r>
            <a:r>
              <a:rPr lang="en-US" sz="1000" dirty="0" err="1">
                <a:solidFill>
                  <a:srgbClr val="660066"/>
                </a:solidFill>
              </a:rPr>
              <a:t>anaesthetics</a:t>
            </a:r>
            <a:endParaRPr lang="en-US" sz="1000" dirty="0">
              <a:solidFill>
                <a:srgbClr val="660066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Ensure appropriate recycling and waste disposal</a:t>
            </a:r>
          </a:p>
          <a:p>
            <a:pPr>
              <a:defRPr/>
            </a:pPr>
            <a:endParaRPr lang="en-US" sz="1000" dirty="0">
              <a:solidFill>
                <a:srgbClr val="660066"/>
              </a:solidFill>
            </a:endParaRPr>
          </a:p>
        </p:txBody>
      </p:sp>
      <p:sp>
        <p:nvSpPr>
          <p:cNvPr id="14" name="Left Arrow Callout 13"/>
          <p:cNvSpPr>
            <a:spLocks noChangeArrowheads="1"/>
          </p:cNvSpPr>
          <p:nvPr/>
        </p:nvSpPr>
        <p:spPr bwMode="auto">
          <a:xfrm>
            <a:off x="8402638" y="4427256"/>
            <a:ext cx="2919792" cy="920746"/>
          </a:xfrm>
          <a:prstGeom prst="leftArrowCallout">
            <a:avLst>
              <a:gd name="adj1" fmla="val 25000"/>
              <a:gd name="adj2" fmla="val 25000"/>
              <a:gd name="adj3" fmla="val 24999"/>
              <a:gd name="adj4" fmla="val 77722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Use local and regional when able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660066"/>
                </a:solidFill>
              </a:rPr>
              <a:t>Avoid inhalational </a:t>
            </a:r>
            <a:r>
              <a:rPr lang="en-US" sz="1000" dirty="0" err="1">
                <a:solidFill>
                  <a:srgbClr val="660066"/>
                </a:solidFill>
              </a:rPr>
              <a:t>anaesthetics</a:t>
            </a:r>
            <a:r>
              <a:rPr lang="en-US" sz="1000" dirty="0">
                <a:solidFill>
                  <a:srgbClr val="660066"/>
                </a:solidFill>
              </a:rPr>
              <a:t> – when used avoid those with higher impact e.g. Desflurane</a:t>
            </a:r>
          </a:p>
        </p:txBody>
      </p:sp>
      <p:sp>
        <p:nvSpPr>
          <p:cNvPr id="16" name="TextBox 10">
            <a:extLst>
              <a:ext uri="{FF2B5EF4-FFF2-40B4-BE49-F238E27FC236}">
                <a16:creationId xmlns:a16="http://schemas.microsoft.com/office/drawing/2014/main" id="{6E9135D4-4A06-3346-A5CE-7AA62433C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2072" y="1066774"/>
            <a:ext cx="2143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>
                <a:solidFill>
                  <a:srgbClr val="000000"/>
                </a:solidFill>
              </a:rPr>
              <a:t>Change ideas</a:t>
            </a:r>
          </a:p>
        </p:txBody>
      </p:sp>
    </p:spTree>
    <p:extLst>
      <p:ext uri="{BB962C8B-B14F-4D97-AF65-F5344CB8AC3E}">
        <p14:creationId xmlns:p14="http://schemas.microsoft.com/office/powerpoint/2010/main" val="409750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Macintosh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Applying the principles of sustainable healthcare to anaesthetics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the principles of sustainable healthcare to anaesthetics </dc:title>
  <dc:creator>Alice Clack</dc:creator>
  <cp:lastModifiedBy>Alice Clack</cp:lastModifiedBy>
  <cp:revision>1</cp:revision>
  <dcterms:created xsi:type="dcterms:W3CDTF">2023-04-01T09:58:23Z</dcterms:created>
  <dcterms:modified xsi:type="dcterms:W3CDTF">2023-04-01T09:58:50Z</dcterms:modified>
</cp:coreProperties>
</file>